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338" r:id="rId3"/>
    <p:sldId id="324" r:id="rId4"/>
    <p:sldId id="315" r:id="rId5"/>
    <p:sldId id="295" r:id="rId6"/>
    <p:sldId id="296" r:id="rId7"/>
    <p:sldId id="317" r:id="rId8"/>
    <p:sldId id="326" r:id="rId9"/>
    <p:sldId id="318" r:id="rId10"/>
    <p:sldId id="339" r:id="rId11"/>
    <p:sldId id="340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60" r:id="rId26"/>
    <p:sldId id="361" r:id="rId27"/>
    <p:sldId id="362" r:id="rId28"/>
    <p:sldId id="3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6FE"/>
    <a:srgbClr val="9CFEFE"/>
    <a:srgbClr val="F3A407"/>
    <a:srgbClr val="CC00CC"/>
    <a:srgbClr val="9966FF"/>
    <a:srgbClr val="080119"/>
    <a:srgbClr val="487CBF"/>
    <a:srgbClr val="18034D"/>
    <a:srgbClr val="210468"/>
    <a:srgbClr val="7B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2558" autoAdjust="0"/>
  </p:normalViewPr>
  <p:slideViewPr>
    <p:cSldViewPr>
      <p:cViewPr varScale="1">
        <p:scale>
          <a:sx n="106" d="100"/>
          <a:sy n="106" d="100"/>
        </p:scale>
        <p:origin x="97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F9C9-6FC5-4DF4-AB7C-0F6E18ACCC8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9957-7635-4EBE-9C99-61937B26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слайд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9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43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41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6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7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4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97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423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51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316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68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38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48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542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16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91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2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3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3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7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3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1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3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3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Admin\Рабочий стол\Арктур\фото в презу0\Фото Дворца\IMG_653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8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0"/>
            <a:ext cx="7358082" cy="139957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0"/>
            <a:ext cx="1785918" cy="1399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62" y="180756"/>
            <a:ext cx="7603351" cy="93306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5951190"/>
            <a:ext cx="9144000" cy="914239"/>
          </a:xfrm>
          <a:prstGeom prst="rect">
            <a:avLst/>
          </a:prstGeom>
          <a:gradFill>
            <a:gsLst>
              <a:gs pos="0">
                <a:schemeClr val="tx2">
                  <a:lumMod val="29000"/>
                  <a:lumOff val="71000"/>
                  <a:alpha val="75000"/>
                </a:schemeClr>
              </a:gs>
              <a:gs pos="40000">
                <a:schemeClr val="tx2">
                  <a:lumMod val="40000"/>
                  <a:lumOff val="60000"/>
                </a:schemeClr>
              </a:gs>
              <a:gs pos="55000">
                <a:schemeClr val="tx2">
                  <a:lumMod val="60000"/>
                  <a:lumOff val="40000"/>
                </a:schemeClr>
              </a:gs>
              <a:gs pos="96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88280" y="1399576"/>
            <a:ext cx="921543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801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80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возможности обновленного личного кабинета пользователя сайта (родителя)</a:t>
            </a:r>
            <a:endParaRPr lang="ru-RU" sz="4400" b="1" dirty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801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78414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33213" t="27495" r="50181" b="11188"/>
          <a:stretch/>
        </p:blipFill>
        <p:spPr>
          <a:xfrm>
            <a:off x="2947601" y="1326282"/>
            <a:ext cx="2913494" cy="5319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73665" t="32749" r="12110" b="25871"/>
          <a:stretch/>
        </p:blipFill>
        <p:spPr>
          <a:xfrm>
            <a:off x="6156010" y="1291302"/>
            <a:ext cx="3220979" cy="52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78414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36856" t="19512" r="15448" b="16893"/>
          <a:stretch/>
        </p:blipFill>
        <p:spPr>
          <a:xfrm>
            <a:off x="2427598" y="1327366"/>
            <a:ext cx="7628842" cy="52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1716" t="9539" r="21716" b="32636"/>
          <a:stretch/>
        </p:blipFill>
        <p:spPr>
          <a:xfrm>
            <a:off x="2454452" y="1359490"/>
            <a:ext cx="8213548" cy="528422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544272" y="4498290"/>
            <a:ext cx="1728192" cy="2261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21653" t="8967" r="22860" b="14045"/>
          <a:stretch/>
        </p:blipFill>
        <p:spPr>
          <a:xfrm>
            <a:off x="2419512" y="1304120"/>
            <a:ext cx="8140984" cy="54547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11624" y="3641604"/>
            <a:ext cx="54726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11624" y="4149644"/>
            <a:ext cx="2592288" cy="215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11624" y="4628183"/>
            <a:ext cx="2592288" cy="215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711624" y="5132242"/>
            <a:ext cx="2592288" cy="19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11624" y="5633454"/>
            <a:ext cx="2592288" cy="215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50500" y="4148148"/>
            <a:ext cx="2633732" cy="216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44168" y="4637672"/>
            <a:ext cx="2633732" cy="216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51891" y="5116211"/>
            <a:ext cx="2633732" cy="216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44168" y="5631517"/>
            <a:ext cx="2633732" cy="216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86642" y="5995791"/>
            <a:ext cx="2633732" cy="2169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7335" t="32799" r="28027" b="12644"/>
          <a:stretch/>
        </p:blipFill>
        <p:spPr>
          <a:xfrm>
            <a:off x="2422870" y="1363562"/>
            <a:ext cx="8245130" cy="53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7114" t="30543" r="29185" b="22842"/>
          <a:stretch/>
        </p:blipFill>
        <p:spPr>
          <a:xfrm>
            <a:off x="2452694" y="1408262"/>
            <a:ext cx="8215306" cy="51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1716" t="9539" r="21716" b="32636"/>
          <a:stretch/>
        </p:blipFill>
        <p:spPr>
          <a:xfrm>
            <a:off x="2454452" y="1359490"/>
            <a:ext cx="8213548" cy="528422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544272" y="4121162"/>
            <a:ext cx="1728192" cy="2261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6651" t="36178" r="37724" b="22412"/>
          <a:stretch/>
        </p:blipFill>
        <p:spPr>
          <a:xfrm>
            <a:off x="2452694" y="1379433"/>
            <a:ext cx="8215306" cy="52642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5640" y="3606546"/>
            <a:ext cx="48965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6660" t="27494" r="27864" b="17646"/>
          <a:stretch/>
        </p:blipFill>
        <p:spPr>
          <a:xfrm>
            <a:off x="2433229" y="1312080"/>
            <a:ext cx="8463288" cy="535204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711624" y="6092842"/>
            <a:ext cx="40324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39353" t="21292" r="24976" b="10415"/>
          <a:stretch/>
        </p:blipFill>
        <p:spPr>
          <a:xfrm>
            <a:off x="2483712" y="1285860"/>
            <a:ext cx="4975149" cy="535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/>
          <a:srcRect l="28368" t="11796" r="23670" b="10462"/>
          <a:stretch/>
        </p:blipFill>
        <p:spPr>
          <a:xfrm>
            <a:off x="5342348" y="1339213"/>
            <a:ext cx="5794212" cy="5282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42348" y="2000240"/>
            <a:ext cx="897668" cy="664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5327" t="3755" r="6769" b="9426"/>
          <a:stretch/>
        </p:blipFill>
        <p:spPr>
          <a:xfrm>
            <a:off x="2452694" y="1329080"/>
            <a:ext cx="8151805" cy="5106580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8016486" flipH="1">
            <a:off x="9118589" y="2198276"/>
            <a:ext cx="316193" cy="59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8016486" flipH="1">
            <a:off x="4460870" y="1781669"/>
            <a:ext cx="316193" cy="59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8016486" flipH="1">
            <a:off x="6466563" y="1814691"/>
            <a:ext cx="316193" cy="59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8016486" flipH="1">
            <a:off x="9113459" y="1745866"/>
            <a:ext cx="316193" cy="3249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7109" t="34915" r="27989" b="13585"/>
          <a:stretch/>
        </p:blipFill>
        <p:spPr>
          <a:xfrm>
            <a:off x="2430664" y="1423036"/>
            <a:ext cx="8237336" cy="5245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26967" y="6286519"/>
            <a:ext cx="7589514" cy="3108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7751" t="34363" r="27297" b="12360"/>
          <a:stretch/>
        </p:blipFill>
        <p:spPr>
          <a:xfrm>
            <a:off x="2452694" y="1313182"/>
            <a:ext cx="8215306" cy="54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6478" t="19469" r="28043" b="12446"/>
          <a:stretch/>
        </p:blipFill>
        <p:spPr>
          <a:xfrm>
            <a:off x="2404082" y="1327365"/>
            <a:ext cx="8263918" cy="53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6585" t="29245" r="28840" b="17456"/>
          <a:stretch/>
        </p:blipFill>
        <p:spPr>
          <a:xfrm>
            <a:off x="2452694" y="1364092"/>
            <a:ext cx="8215306" cy="52796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95506" y="6021288"/>
            <a:ext cx="7964990" cy="5040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7396" t="30023" r="28084" b="33449"/>
          <a:stretch/>
        </p:blipFill>
        <p:spPr>
          <a:xfrm>
            <a:off x="2452694" y="1459324"/>
            <a:ext cx="8215306" cy="4761635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8861568">
            <a:off x="7664543" y="1893617"/>
            <a:ext cx="500911" cy="240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371049">
            <a:off x="9330753" y="2037594"/>
            <a:ext cx="500911" cy="240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8461" t="58010" r="55189" b="8273"/>
          <a:stretch/>
        </p:blipFill>
        <p:spPr>
          <a:xfrm>
            <a:off x="2426943" y="1311076"/>
            <a:ext cx="8128790" cy="44941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80870" y="3212976"/>
            <a:ext cx="1957398" cy="345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496320" y="2745885"/>
            <a:ext cx="1957398" cy="345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496320" y="2314884"/>
            <a:ext cx="1957398" cy="345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41102" t="33753" r="24171" b="32469"/>
          <a:stretch/>
        </p:blipFill>
        <p:spPr>
          <a:xfrm>
            <a:off x="2452694" y="1357298"/>
            <a:ext cx="8215306" cy="44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9557" t="57148" r="57674" b="6443"/>
          <a:stretch/>
        </p:blipFill>
        <p:spPr>
          <a:xfrm>
            <a:off x="2510806" y="1363562"/>
            <a:ext cx="8157194" cy="50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8390" t="29202" r="27531" b="29389"/>
          <a:stretch/>
        </p:blipFill>
        <p:spPr>
          <a:xfrm>
            <a:off x="2524036" y="1412776"/>
            <a:ext cx="8180476" cy="43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97326" y="2155169"/>
            <a:ext cx="611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7215" t="3376" r="12071" b="9184"/>
          <a:stretch/>
        </p:blipFill>
        <p:spPr>
          <a:xfrm>
            <a:off x="2452694" y="1351420"/>
            <a:ext cx="8215306" cy="50062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91744" y="1484784"/>
            <a:ext cx="792088" cy="2231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/>
          <a:srcRect l="5327" t="3755" r="6769" b="9426"/>
          <a:stretch/>
        </p:blipFill>
        <p:spPr>
          <a:xfrm>
            <a:off x="2452694" y="1329080"/>
            <a:ext cx="8151805" cy="510658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4109763">
            <a:off x="8546470" y="2634881"/>
            <a:ext cx="1489266" cy="429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91915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97326" y="2155169"/>
            <a:ext cx="611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 </a:t>
            </a:r>
            <a:endParaRPr lang="ru-RU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10046" t="5730" r="11402" b="9198"/>
          <a:stretch/>
        </p:blipFill>
        <p:spPr>
          <a:xfrm>
            <a:off x="2452694" y="1312080"/>
            <a:ext cx="8121303" cy="49474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3717812">
            <a:off x="3931255" y="2347025"/>
            <a:ext cx="371254" cy="1249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717812">
            <a:off x="8852898" y="2318106"/>
            <a:ext cx="330336" cy="128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3632360">
            <a:off x="9182925" y="2306681"/>
            <a:ext cx="320619" cy="1193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1897" t="9623" r="22843" b="24254"/>
          <a:stretch/>
        </p:blipFill>
        <p:spPr>
          <a:xfrm>
            <a:off x="2439822" y="1323885"/>
            <a:ext cx="8228178" cy="5320438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 rot="13717812">
            <a:off x="3052821" y="2866479"/>
            <a:ext cx="371254" cy="1249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3717812">
            <a:off x="4279727" y="2866479"/>
            <a:ext cx="371254" cy="1249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3717812">
            <a:off x="5740820" y="2852404"/>
            <a:ext cx="371254" cy="1249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3717812">
            <a:off x="6886630" y="2852403"/>
            <a:ext cx="371254" cy="1249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717812">
            <a:off x="8056263" y="2795010"/>
            <a:ext cx="371254" cy="1249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3717812">
            <a:off x="9241314" y="2781356"/>
            <a:ext cx="371254" cy="1249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22224" t="10534" r="22662" b="23092"/>
          <a:stretch/>
        </p:blipFill>
        <p:spPr>
          <a:xfrm>
            <a:off x="2452694" y="1333358"/>
            <a:ext cx="8215306" cy="524848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9391179">
            <a:off x="8122452" y="5694208"/>
            <a:ext cx="658466" cy="3183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21647" t="8624" r="21189" b="22975"/>
          <a:stretch/>
        </p:blipFill>
        <p:spPr>
          <a:xfrm>
            <a:off x="2515872" y="1336749"/>
            <a:ext cx="8152128" cy="52692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24882" y="3177256"/>
            <a:ext cx="1847582" cy="251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424882" y="3626021"/>
            <a:ext cx="1847582" cy="251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424882" y="4056168"/>
            <a:ext cx="1847582" cy="251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424882" y="4486315"/>
            <a:ext cx="1847582" cy="251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424882" y="4948827"/>
            <a:ext cx="1847582" cy="251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472264" y="5251459"/>
            <a:ext cx="1800200" cy="2517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78414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73367" t="38217" r="13386" b="20117"/>
          <a:stretch/>
        </p:blipFill>
        <p:spPr>
          <a:xfrm>
            <a:off x="2639616" y="1343135"/>
            <a:ext cx="2923226" cy="5171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/>
          <a:srcRect l="13369" t="39473" r="73309" b="21053"/>
          <a:stretch/>
        </p:blipFill>
        <p:spPr>
          <a:xfrm>
            <a:off x="5886294" y="1364767"/>
            <a:ext cx="3162033" cy="51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623</Words>
  <Application>Microsoft Office PowerPoint</Application>
  <PresentationFormat>Широкоэкранный</PresentationFormat>
  <Paragraphs>84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Myriad Pro Cond</vt:lpstr>
      <vt:lpstr>Times New Roman</vt:lpstr>
      <vt:lpstr>Тема Office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РМЦ</dc:title>
  <dc:creator>Администратор ИТ</dc:creator>
  <cp:lastModifiedBy>User</cp:lastModifiedBy>
  <cp:revision>327</cp:revision>
  <dcterms:created xsi:type="dcterms:W3CDTF">2020-05-21T07:55:36Z</dcterms:created>
  <dcterms:modified xsi:type="dcterms:W3CDTF">2021-03-31T10:00:39Z</dcterms:modified>
</cp:coreProperties>
</file>